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6" r:id="rId3"/>
    <p:sldId id="275" r:id="rId4"/>
    <p:sldId id="274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/>
    <p:restoredTop sz="94689"/>
  </p:normalViewPr>
  <p:slideViewPr>
    <p:cSldViewPr snapToGrid="0" snapToObjects="1">
      <p:cViewPr>
        <p:scale>
          <a:sx n="76" d="100"/>
          <a:sy n="76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58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74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93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1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84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37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1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3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074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6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00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6FC7-25D5-5640-B7A3-08A3AED2261B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2242-D8D7-5745-A954-C0D94A089E1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61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C650C5-8F4B-504B-81AE-3B68FF326DCD}"/>
              </a:ext>
            </a:extLst>
          </p:cNvPr>
          <p:cNvSpPr txBox="1">
            <a:spLocks/>
          </p:cNvSpPr>
          <p:nvPr/>
        </p:nvSpPr>
        <p:spPr>
          <a:xfrm>
            <a:off x="0" y="3644538"/>
            <a:ext cx="9144000" cy="3213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400" b="1" dirty="0">
                <a:solidFill>
                  <a:schemeClr val="bg1"/>
                </a:solidFill>
                <a:latin typeface="+mn-lt"/>
              </a:rPr>
              <a:t>Blij met de bij</a:t>
            </a:r>
          </a:p>
        </p:txBody>
      </p:sp>
    </p:spTree>
    <p:extLst>
      <p:ext uri="{BB962C8B-B14F-4D97-AF65-F5344CB8AC3E}">
        <p14:creationId xmlns:p14="http://schemas.microsoft.com/office/powerpoint/2010/main" val="201142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4831AC70-5AFE-4D56-B97D-E984711CB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050" y="1211504"/>
            <a:ext cx="7333804" cy="4633524"/>
          </a:xfrm>
        </p:spPr>
      </p:pic>
    </p:spTree>
    <p:extLst>
      <p:ext uri="{BB962C8B-B14F-4D97-AF65-F5344CB8AC3E}">
        <p14:creationId xmlns:p14="http://schemas.microsoft.com/office/powerpoint/2010/main" val="63321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E1B49DF7-EDFD-4859-8E6A-96A6FE820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426" y="1379236"/>
            <a:ext cx="4780568" cy="2689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F81BD1B6-C81F-4EDD-AB4B-D675D793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18" y="3254644"/>
            <a:ext cx="4535320" cy="283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28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78365FB9-1DAA-42A9-9216-CDAD828E3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7546" y="1205867"/>
            <a:ext cx="5267540" cy="5563840"/>
          </a:xfrm>
        </p:spPr>
      </p:pic>
    </p:spTree>
    <p:extLst>
      <p:ext uri="{BB962C8B-B14F-4D97-AF65-F5344CB8AC3E}">
        <p14:creationId xmlns:p14="http://schemas.microsoft.com/office/powerpoint/2010/main" val="272566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97B01F14-3FD7-4DE3-87FD-E403EFFC3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8095" y="1468935"/>
            <a:ext cx="6532536" cy="435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3802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reldkanjers 2">
      <a:dk1>
        <a:srgbClr val="000000"/>
      </a:dk1>
      <a:lt1>
        <a:srgbClr val="FFFFFF"/>
      </a:lt1>
      <a:dk2>
        <a:srgbClr val="74B62A"/>
      </a:dk2>
      <a:lt2>
        <a:srgbClr val="E8AB04"/>
      </a:lt2>
      <a:accent1>
        <a:srgbClr val="E9500D"/>
      </a:accent1>
      <a:accent2>
        <a:srgbClr val="E6332F"/>
      </a:accent2>
      <a:accent3>
        <a:srgbClr val="955EA3"/>
      </a:accent3>
      <a:accent4>
        <a:srgbClr val="39AAE1"/>
      </a:accent4>
      <a:accent5>
        <a:srgbClr val="3AB5AA"/>
      </a:accent5>
      <a:accent6>
        <a:srgbClr val="458295"/>
      </a:accent6>
      <a:hlink>
        <a:srgbClr val="3AB5AA"/>
      </a:hlink>
      <a:folHlink>
        <a:srgbClr val="468296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4</Words>
  <Application>Microsoft Office PowerPoint</Application>
  <PresentationFormat>Diavoorstelling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</dc:creator>
  <cp:lastModifiedBy>L2 Bordpc</cp:lastModifiedBy>
  <cp:revision>13</cp:revision>
  <dcterms:created xsi:type="dcterms:W3CDTF">2019-01-30T09:36:23Z</dcterms:created>
  <dcterms:modified xsi:type="dcterms:W3CDTF">2022-01-24T14:18:29Z</dcterms:modified>
</cp:coreProperties>
</file>